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DFF34-3B2B-4D35-A6F7-E5C53BBB7F2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0903C-485F-40F4-B449-480885EDA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44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DFF34-3B2B-4D35-A6F7-E5C53BBB7F2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0903C-485F-40F4-B449-480885EDA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709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DFF34-3B2B-4D35-A6F7-E5C53BBB7F2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0903C-485F-40F4-B449-480885EDA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485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DFF34-3B2B-4D35-A6F7-E5C53BBB7F2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0903C-485F-40F4-B449-480885EDA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086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DFF34-3B2B-4D35-A6F7-E5C53BBB7F2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0903C-485F-40F4-B449-480885EDA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6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DFF34-3B2B-4D35-A6F7-E5C53BBB7F2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0903C-485F-40F4-B449-480885EDA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424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DFF34-3B2B-4D35-A6F7-E5C53BBB7F2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0903C-485F-40F4-B449-480885EDA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93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DFF34-3B2B-4D35-A6F7-E5C53BBB7F2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0903C-485F-40F4-B449-480885EDA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463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DFF34-3B2B-4D35-A6F7-E5C53BBB7F2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0903C-485F-40F4-B449-480885EDA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730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DFF34-3B2B-4D35-A6F7-E5C53BBB7F2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0903C-485F-40F4-B449-480885EDA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400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DFF34-3B2B-4D35-A6F7-E5C53BBB7F2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0903C-485F-40F4-B449-480885EDA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313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DFF34-3B2B-4D35-A6F7-E5C53BBB7F2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0903C-485F-40F4-B449-480885EDA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73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240775"/>
              </p:ext>
            </p:extLst>
          </p:nvPr>
        </p:nvGraphicFramePr>
        <p:xfrm>
          <a:off x="2542985" y="683398"/>
          <a:ext cx="686995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3991">
                  <a:extLst>
                    <a:ext uri="{9D8B030D-6E8A-4147-A177-3AD203B41FA5}">
                      <a16:colId xmlns:a16="http://schemas.microsoft.com/office/drawing/2014/main" val="2026019103"/>
                    </a:ext>
                  </a:extLst>
                </a:gridCol>
                <a:gridCol w="1373991">
                  <a:extLst>
                    <a:ext uri="{9D8B030D-6E8A-4147-A177-3AD203B41FA5}">
                      <a16:colId xmlns:a16="http://schemas.microsoft.com/office/drawing/2014/main" val="65272681"/>
                    </a:ext>
                  </a:extLst>
                </a:gridCol>
                <a:gridCol w="1373991">
                  <a:extLst>
                    <a:ext uri="{9D8B030D-6E8A-4147-A177-3AD203B41FA5}">
                      <a16:colId xmlns:a16="http://schemas.microsoft.com/office/drawing/2014/main" val="2598412104"/>
                    </a:ext>
                  </a:extLst>
                </a:gridCol>
                <a:gridCol w="1373991">
                  <a:extLst>
                    <a:ext uri="{9D8B030D-6E8A-4147-A177-3AD203B41FA5}">
                      <a16:colId xmlns:a16="http://schemas.microsoft.com/office/drawing/2014/main" val="2773530640"/>
                    </a:ext>
                  </a:extLst>
                </a:gridCol>
                <a:gridCol w="1373991">
                  <a:extLst>
                    <a:ext uri="{9D8B030D-6E8A-4147-A177-3AD203B41FA5}">
                      <a16:colId xmlns:a16="http://schemas.microsoft.com/office/drawing/2014/main" val="6279335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Ice</a:t>
                      </a:r>
                      <a:r>
                        <a:rPr lang="en-US" baseline="0" dirty="0" smtClean="0"/>
                        <a:t> Cream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Avocado</a:t>
                      </a:r>
                      <a:r>
                        <a:rPr lang="en-US" baseline="0" dirty="0" smtClean="0"/>
                        <a:t> Toast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2399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Price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Quantity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Price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Quantity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6728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$2.00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10,000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$1.00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20,000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1125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$2.50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12,000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$2.00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22,000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003573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06071" y="2375649"/>
            <a:ext cx="805618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 GDP (2018) = $2.00 X 10,000 + $1.00 X 20,000 = $40,000 = Nominal GDP (2018)</a:t>
            </a:r>
          </a:p>
          <a:p>
            <a:endParaRPr lang="en-US" dirty="0"/>
          </a:p>
          <a:p>
            <a:r>
              <a:rPr lang="en-US" dirty="0" smtClean="0"/>
              <a:t>Nominal GDP (2019) = $2.50 X 12,000 + $2.00 X 22,000 = $74,000</a:t>
            </a:r>
          </a:p>
          <a:p>
            <a:endParaRPr lang="en-US" dirty="0"/>
          </a:p>
          <a:p>
            <a:r>
              <a:rPr lang="en-US" dirty="0" smtClean="0"/>
              <a:t>Real GDP (2019) = $2.00 X 12,000 + $1.00 X 22,000 = $44,000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332" y="4081571"/>
            <a:ext cx="8865854" cy="103550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86572" y="5507032"/>
            <a:ext cx="109468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GDP Deflator (2019/base year 2018) = ($74,000/ $44,000) X 100 = 160.9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08505" y="55869"/>
            <a:ext cx="23613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GDP Deflator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32717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102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Georgetown School of Foreign Service in Qatar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Dennis MacCornac</dc:creator>
  <cp:lastModifiedBy>Dennis MacCornac</cp:lastModifiedBy>
  <cp:revision>4</cp:revision>
  <dcterms:created xsi:type="dcterms:W3CDTF">2020-01-17T10:18:25Z</dcterms:created>
  <dcterms:modified xsi:type="dcterms:W3CDTF">2020-01-17T10:43:21Z</dcterms:modified>
</cp:coreProperties>
</file>